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256" r:id="rId3"/>
    <p:sldId id="257" r:id="rId4"/>
    <p:sldId id="260" r:id="rId5"/>
    <p:sldId id="259" r:id="rId6"/>
    <p:sldId id="261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4" d="100"/>
          <a:sy n="104" d="100"/>
        </p:scale>
        <p:origin x="-168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printerSettings" Target="printerSettings/printerSettings1.bin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3FB8E-B4AB-C647-A16E-18FC4601C14C}" type="datetimeFigureOut">
              <a:rPr lang="en-US" smtClean="0"/>
              <a:t>23/06/2014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76486-BA47-6A43-B085-15BCAEFEC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6231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3FB8E-B4AB-C647-A16E-18FC4601C14C}" type="datetimeFigureOut">
              <a:rPr lang="en-US" smtClean="0"/>
              <a:t>23/06/2014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76486-BA47-6A43-B085-15BCAEFEC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994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3FB8E-B4AB-C647-A16E-18FC4601C14C}" type="datetimeFigureOut">
              <a:rPr lang="en-US" smtClean="0"/>
              <a:t>23/06/2014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76486-BA47-6A43-B085-15BCAEFEC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207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3FB8E-B4AB-C647-A16E-18FC4601C14C}" type="datetimeFigureOut">
              <a:rPr lang="en-US" smtClean="0"/>
              <a:t>23/06/2014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76486-BA47-6A43-B085-15BCAEFEC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631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3FB8E-B4AB-C647-A16E-18FC4601C14C}" type="datetimeFigureOut">
              <a:rPr lang="en-US" smtClean="0"/>
              <a:t>23/06/2014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76486-BA47-6A43-B085-15BCAEFEC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642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3FB8E-B4AB-C647-A16E-18FC4601C14C}" type="datetimeFigureOut">
              <a:rPr lang="en-US" smtClean="0"/>
              <a:t>23/06/2014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76486-BA47-6A43-B085-15BCAEFEC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593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3FB8E-B4AB-C647-A16E-18FC4601C14C}" type="datetimeFigureOut">
              <a:rPr lang="en-US" smtClean="0"/>
              <a:t>23/06/2014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76486-BA47-6A43-B085-15BCAEFEC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682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3FB8E-B4AB-C647-A16E-18FC4601C14C}" type="datetimeFigureOut">
              <a:rPr lang="en-US" smtClean="0"/>
              <a:t>23/06/2014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76486-BA47-6A43-B085-15BCAEFEC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835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3FB8E-B4AB-C647-A16E-18FC4601C14C}" type="datetimeFigureOut">
              <a:rPr lang="en-US" smtClean="0"/>
              <a:t>23/06/2014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76486-BA47-6A43-B085-15BCAEFEC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9122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3FB8E-B4AB-C647-A16E-18FC4601C14C}" type="datetimeFigureOut">
              <a:rPr lang="en-US" smtClean="0"/>
              <a:t>23/06/2014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76486-BA47-6A43-B085-15BCAEFEC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470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3FB8E-B4AB-C647-A16E-18FC4601C14C}" type="datetimeFigureOut">
              <a:rPr lang="en-US" smtClean="0"/>
              <a:t>23/06/2014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76486-BA47-6A43-B085-15BCAEFEC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879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93FB8E-B4AB-C647-A16E-18FC4601C14C}" type="datetimeFigureOut">
              <a:rPr lang="en-US" smtClean="0"/>
              <a:t>23/06/2014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676486-BA47-6A43-B085-15BCAEFEC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537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36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Kiko Technology</a:t>
            </a:r>
            <a:br>
              <a:rPr lang="en-US" dirty="0" smtClean="0"/>
            </a:br>
            <a:r>
              <a:rPr lang="en-US" dirty="0" err="1" smtClean="0"/>
              <a:t>Stakehill</a:t>
            </a:r>
            <a:r>
              <a:rPr lang="en-US" dirty="0" smtClean="0"/>
              <a:t> Greenhouse Tomato</a:t>
            </a:r>
            <a:br>
              <a:rPr lang="en-US" dirty="0" smtClean="0"/>
            </a:br>
            <a:r>
              <a:rPr lang="en-US" dirty="0" smtClean="0"/>
              <a:t>Shelf Life Trial</a:t>
            </a:r>
            <a:br>
              <a:rPr lang="en-US" dirty="0" smtClean="0"/>
            </a:br>
            <a:r>
              <a:rPr lang="en-US" dirty="0" smtClean="0"/>
              <a:t>40 Days No Refrigeration</a:t>
            </a:r>
            <a:br>
              <a:rPr lang="en-US" dirty="0" smtClean="0"/>
            </a:br>
            <a:r>
              <a:rPr lang="en-US" dirty="0" err="1" smtClean="0"/>
              <a:t>Perino</a:t>
            </a:r>
            <a:r>
              <a:rPr lang="en-US" dirty="0" smtClean="0"/>
              <a:t> Grape Tomato</a:t>
            </a:r>
            <a:br>
              <a:rPr lang="en-US" dirty="0" smtClean="0"/>
            </a:br>
            <a:r>
              <a:rPr lang="en-US" dirty="0" smtClean="0"/>
              <a:t>13</a:t>
            </a:r>
            <a:r>
              <a:rPr lang="en-US" baseline="30000" dirty="0" smtClean="0"/>
              <a:t>th</a:t>
            </a:r>
            <a:r>
              <a:rPr lang="en-US" dirty="0" smtClean="0"/>
              <a:t> May 2013</a:t>
            </a:r>
            <a:br>
              <a:rPr lang="en-US" dirty="0" smtClean="0"/>
            </a:br>
            <a:r>
              <a:rPr lang="en-US" dirty="0" smtClean="0"/>
              <a:t>to </a:t>
            </a:r>
            <a:br>
              <a:rPr lang="en-US" dirty="0" smtClean="0"/>
            </a:br>
            <a:r>
              <a:rPr lang="en-US" dirty="0" smtClean="0"/>
              <a:t>23</a:t>
            </a:r>
            <a:r>
              <a:rPr lang="en-US" baseline="30000" dirty="0" smtClean="0"/>
              <a:t>rd</a:t>
            </a:r>
            <a:r>
              <a:rPr lang="en-US" dirty="0" smtClean="0"/>
              <a:t> June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9244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04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900" y="0"/>
            <a:ext cx="51435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79814" y="6276451"/>
            <a:ext cx="2857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13</a:t>
            </a:r>
            <a:r>
              <a:rPr lang="en-US" b="1" baseline="30000" dirty="0" smtClean="0">
                <a:solidFill>
                  <a:schemeClr val="bg1"/>
                </a:solidFill>
              </a:rPr>
              <a:t>th</a:t>
            </a:r>
            <a:r>
              <a:rPr lang="en-US" b="1" dirty="0" smtClean="0">
                <a:solidFill>
                  <a:schemeClr val="bg1"/>
                </a:solidFill>
              </a:rPr>
              <a:t> May 2014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3283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04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79814" y="6276451"/>
            <a:ext cx="2857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13</a:t>
            </a:r>
            <a:r>
              <a:rPr lang="en-US" b="1" baseline="30000" dirty="0" smtClean="0"/>
              <a:t>th</a:t>
            </a:r>
            <a:r>
              <a:rPr lang="en-US" b="1" dirty="0" smtClean="0"/>
              <a:t> May 2014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425804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49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900" y="0"/>
            <a:ext cx="51435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95311" y="6028440"/>
            <a:ext cx="15519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/>
              <a:t>25</a:t>
            </a:r>
            <a:r>
              <a:rPr lang="en-US" b="1" baseline="30000" dirty="0" smtClean="0"/>
              <a:t>th</a:t>
            </a:r>
            <a:r>
              <a:rPr lang="en-US" b="1" dirty="0" smtClean="0"/>
              <a:t> May 2014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888413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102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900" y="0"/>
            <a:ext cx="51435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337909" y="5869698"/>
            <a:ext cx="15672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/>
              <a:t>10</a:t>
            </a:r>
            <a:r>
              <a:rPr lang="en-US" b="1" baseline="30000" dirty="0" smtClean="0"/>
              <a:t>th</a:t>
            </a:r>
            <a:r>
              <a:rPr lang="en-US" b="1" dirty="0" smtClean="0"/>
              <a:t> June 2014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86745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27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900" y="0"/>
            <a:ext cx="51435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68489" y="6028440"/>
            <a:ext cx="16208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/>
              <a:t>23</a:t>
            </a:r>
            <a:r>
              <a:rPr lang="en-US" b="1" baseline="30000" dirty="0" smtClean="0"/>
              <a:t>rd</a:t>
            </a:r>
            <a:r>
              <a:rPr lang="en-US" b="1" dirty="0" smtClean="0"/>
              <a:t> </a:t>
            </a:r>
            <a:r>
              <a:rPr lang="en-US" b="1" dirty="0" smtClean="0"/>
              <a:t>June 2014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034183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17</Words>
  <Application>Microsoft Macintosh PowerPoint</Application>
  <PresentationFormat>On-screen Show (4:3)</PresentationFormat>
  <Paragraphs>6</Paragraphs>
  <Slides>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Kiko Technology Stakehill Greenhouse Tomato Shelf Life Trial 40 Days No Refrigeration Perino Grape Tomato 13th May 2013 to  23rd June 2014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First Page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Kiko Technology Stakehill Greenhouse Tomato Shelf Life Trial 40 Days No Refrigeration Perino Grape Tomato 13th May 2013 to  23rd June 2014</dc:title>
  <dc:creator>Robert Gibellini</dc:creator>
  <cp:lastModifiedBy>Robert Gibellini</cp:lastModifiedBy>
  <cp:revision>2</cp:revision>
  <dcterms:created xsi:type="dcterms:W3CDTF">2014-06-23T04:21:30Z</dcterms:created>
  <dcterms:modified xsi:type="dcterms:W3CDTF">2014-06-23T04:33:18Z</dcterms:modified>
</cp:coreProperties>
</file>